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97ABB7-0FD9-4A43-B668-1C4912F2AF10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F5B976-CD29-47D2-AC64-68229B75D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Cooking </a:t>
            </a:r>
            <a:br>
              <a:rPr lang="en-US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recipe</a:t>
            </a:r>
            <a:br>
              <a:rPr lang="en-US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side dish</a:t>
            </a:r>
            <a:endParaRPr lang="en-US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Pineapple stuffing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the </a:t>
            </a:r>
            <a:r>
              <a:rPr lang="en-US" dirty="0" err="1" smtClean="0"/>
              <a:t>recipce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½  c.butter</a:t>
            </a:r>
          </a:p>
          <a:p>
            <a:r>
              <a:rPr lang="en-US" dirty="0" smtClean="0"/>
              <a:t>½  c.sugar</a:t>
            </a:r>
          </a:p>
          <a:p>
            <a:r>
              <a:rPr lang="en-US" dirty="0" smtClean="0"/>
              <a:t>1/6 c. nuts</a:t>
            </a:r>
          </a:p>
          <a:p>
            <a:r>
              <a:rPr lang="en-US" dirty="0" smtClean="0"/>
              <a:t>4 eggs</a:t>
            </a:r>
          </a:p>
          <a:p>
            <a:r>
              <a:rPr lang="en-US" dirty="0" smtClean="0"/>
              <a:t>6 slices bread, dried and cubed</a:t>
            </a:r>
          </a:p>
          <a:p>
            <a:r>
              <a:rPr lang="en-US" dirty="0" smtClean="0"/>
              <a:t>1 large can crushed pineapple in one juice</a:t>
            </a:r>
          </a:p>
          <a:p>
            <a:endParaRPr lang="en-US" dirty="0"/>
          </a:p>
        </p:txBody>
      </p:sp>
      <p:pic>
        <p:nvPicPr>
          <p:cNvPr id="4" name="Picture 3" descr="pineeapp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495800"/>
            <a:ext cx="27432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Why I choose to make</a:t>
            </a:r>
            <a:b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choose to make it because LOVE pineapples and because it is a rare thing that any one never heard of. This it a short recipe that any one can make.im am not able to bring it in but you </a:t>
            </a:r>
            <a:r>
              <a:rPr lang="en-US" dirty="0" err="1" smtClean="0"/>
              <a:t>xcan</a:t>
            </a:r>
            <a:r>
              <a:rPr lang="en-US" dirty="0" smtClean="0"/>
              <a:t> try to make it at home.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Pictures of the</a:t>
            </a:r>
            <a:br>
              <a:rPr lang="en-US" dirty="0" smtClean="0"/>
            </a:br>
            <a:r>
              <a:rPr lang="en-US" dirty="0" smtClean="0"/>
              <a:t>pineapples stuffing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might look nasty but it is good trust me!!!!</a:t>
            </a:r>
          </a:p>
          <a:p>
            <a:endParaRPr lang="en-US" dirty="0"/>
          </a:p>
        </p:txBody>
      </p:sp>
      <p:pic>
        <p:nvPicPr>
          <p:cNvPr id="4" name="Picture 3" descr="k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2362200" cy="1905000"/>
          </a:xfrm>
          <a:prstGeom prst="rect">
            <a:avLst/>
          </a:prstGeom>
        </p:spPr>
      </p:pic>
      <p:pic>
        <p:nvPicPr>
          <p:cNvPr id="5" name="Picture 4" descr="snoc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981324"/>
            <a:ext cx="1828800" cy="1438275"/>
          </a:xfrm>
          <a:prstGeom prst="rect">
            <a:avLst/>
          </a:prstGeom>
        </p:spPr>
      </p:pic>
      <p:pic>
        <p:nvPicPr>
          <p:cNvPr id="6" name="Picture 5" descr="pineeappl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962400"/>
            <a:ext cx="2514600" cy="2161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101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Cooking  recipe side dish</vt:lpstr>
      <vt:lpstr>How to make the recipce</vt:lpstr>
      <vt:lpstr>Why I choose to make it</vt:lpstr>
      <vt:lpstr>Pictures of the pineapples stuffing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 recipe side dish</dc:title>
  <dc:creator>*</dc:creator>
  <cp:lastModifiedBy>*</cp:lastModifiedBy>
  <cp:revision>5</cp:revision>
  <dcterms:created xsi:type="dcterms:W3CDTF">2011-03-01T00:07:33Z</dcterms:created>
  <dcterms:modified xsi:type="dcterms:W3CDTF">2011-03-01T13:29:25Z</dcterms:modified>
</cp:coreProperties>
</file>